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2940" y="-10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338E-3791-448D-BC9A-9D0D847ADFF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9D243-EE44-42B4-ACBD-7A766C8A8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2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1338E-3791-448D-BC9A-9D0D847ADFF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9D243-EE44-42B4-ACBD-7A766C8A8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4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51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15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26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5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02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38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41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30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70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4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26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56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99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66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8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212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79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08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89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094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741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06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87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83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715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06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0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43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00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244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67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16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64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2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903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88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923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53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35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38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6087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200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027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1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43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4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50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47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42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Aylestock</dc:creator>
  <cp:lastModifiedBy>Media Shout</cp:lastModifiedBy>
  <cp:revision>3</cp:revision>
  <dcterms:created xsi:type="dcterms:W3CDTF">2024-02-21T14:21:43Z</dcterms:created>
  <dcterms:modified xsi:type="dcterms:W3CDTF">2024-02-23T19:15:53Z</dcterms:modified>
</cp:coreProperties>
</file>