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2940" y="-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3F6E-C8E7-482F-A0C9-D6733588F39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F9B5-667A-40EB-B801-08A8C21C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33F6E-C8E7-482F-A0C9-D6733588F39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F9B5-667A-40EB-B801-08A8C21C5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7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9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2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7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1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4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38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84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2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12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6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1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7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9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4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9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8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9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0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4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Aylestock</dc:creator>
  <cp:lastModifiedBy>Media Shout</cp:lastModifiedBy>
  <cp:revision>3</cp:revision>
  <dcterms:created xsi:type="dcterms:W3CDTF">2024-02-21T14:18:28Z</dcterms:created>
  <dcterms:modified xsi:type="dcterms:W3CDTF">2024-02-23T19:16:36Z</dcterms:modified>
</cp:coreProperties>
</file>